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8" r:id="rId2"/>
    <p:sldId id="339" r:id="rId3"/>
    <p:sldId id="330" r:id="rId4"/>
    <p:sldId id="334" r:id="rId5"/>
    <p:sldId id="331" r:id="rId6"/>
    <p:sldId id="321" r:id="rId7"/>
    <p:sldId id="332" r:id="rId8"/>
    <p:sldId id="325" r:id="rId9"/>
    <p:sldId id="326" r:id="rId10"/>
    <p:sldId id="327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697"/>
    <a:srgbClr val="464646"/>
    <a:srgbClr val="E10267"/>
    <a:srgbClr val="203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8527" autoAdjust="0"/>
  </p:normalViewPr>
  <p:slideViewPr>
    <p:cSldViewPr snapToGrid="0" snapToObjects="1">
      <p:cViewPr varScale="1">
        <p:scale>
          <a:sx n="79" d="100"/>
          <a:sy n="79" d="100"/>
        </p:scale>
        <p:origin x="108" y="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A5288-0FB4-9140-B1E1-EC75F160B15D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F100B-849E-EC43-82FA-5DA0ED8EB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92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59BEB-9678-CF42-A541-10C099E0E523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18665-41FC-F14F-AE91-55B01599A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284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so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58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so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988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so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12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so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54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so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8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so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74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so" dirty="0" smtClean="0"/>
              <a:t>-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so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16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352800" y="2743200"/>
            <a:ext cx="5486400" cy="9906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4400" b="1" dirty="0">
              <a:solidFill>
                <a:srgbClr val="2C5697"/>
              </a:solidFill>
            </a:endParaRP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352800" y="3886200"/>
            <a:ext cx="5486400" cy="5334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1800" dirty="0">
              <a:solidFill>
                <a:srgbClr val="E10267"/>
              </a:solidFill>
              <a:latin typeface="GothamBook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/>
            </a:lvl1pPr>
          </a:lstStyle>
          <a:p>
            <a:r>
              <a:rPr lang="so" dirty="0" smtClean="0"/>
              <a:t>Guji si aad wax kabadashid horyaalka sayidkiisa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o" dirty="0" smtClean="0"/>
              <a:t>Guji si aad wax kabadashid horyaalka qoraalka</a:t>
            </a:r>
          </a:p>
          <a:p>
            <a:pPr lvl="1"/>
            <a:r>
              <a:rPr lang="so" dirty="0" smtClean="0"/>
              <a:t>Qeybta labaad</a:t>
            </a:r>
          </a:p>
          <a:p>
            <a:pPr lvl="2"/>
            <a:r>
              <a:rPr lang="so" dirty="0" smtClean="0"/>
              <a:t>Qeybta sadaxaad</a:t>
            </a:r>
          </a:p>
          <a:p>
            <a:pPr lvl="3"/>
            <a:r>
              <a:rPr lang="so" dirty="0" smtClean="0"/>
              <a:t>Qeybta afaraad</a:t>
            </a:r>
          </a:p>
          <a:p>
            <a:pPr lvl="4"/>
            <a:r>
              <a:rPr lang="so" dirty="0" smtClean="0"/>
              <a:t>Qeybta shanaad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so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80000"/>
              </a:lnSpc>
              <a:defRPr sz="37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19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23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_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45"/>
            <a:ext cx="8229600" cy="5127452"/>
          </a:xfrm>
          <a:solidFill>
            <a:schemeClr val="tx1">
              <a:alpha val="80000"/>
            </a:schemeClr>
          </a:solidFill>
        </p:spPr>
        <p:txBody>
          <a:bodyPr lIns="457200" rIns="457200" anchor="ctr" anchorCtr="0"/>
          <a:lstStyle>
            <a:lvl1pPr>
              <a:defRPr>
                <a:solidFill>
                  <a:srgbClr val="2C5697"/>
                </a:solidFill>
              </a:defRPr>
            </a:lvl1pPr>
            <a:lvl2pPr>
              <a:defRPr>
                <a:solidFill>
                  <a:srgbClr val="2C5697"/>
                </a:solidFill>
              </a:defRPr>
            </a:lvl2pPr>
            <a:lvl3pPr>
              <a:defRPr>
                <a:solidFill>
                  <a:srgbClr val="2C5697"/>
                </a:solidFill>
              </a:defRPr>
            </a:lvl3pPr>
            <a:lvl4pPr>
              <a:defRPr>
                <a:solidFill>
                  <a:srgbClr val="2C5697"/>
                </a:solidFill>
              </a:defRPr>
            </a:lvl4pPr>
            <a:lvl5pPr>
              <a:defRPr>
                <a:solidFill>
                  <a:srgbClr val="2C5697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16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059" y="2183279"/>
            <a:ext cx="5545791" cy="2474260"/>
          </a:xfrm>
        </p:spPr>
        <p:txBody>
          <a:bodyPr/>
          <a:lstStyle>
            <a:lvl1pPr>
              <a:defRPr>
                <a:solidFill>
                  <a:srgbClr val="E10267"/>
                </a:solidFill>
              </a:defRPr>
            </a:lvl1pPr>
          </a:lstStyle>
          <a:p>
            <a:r>
              <a:rPr lang="so" dirty="0" smtClean="0"/>
              <a:t>Guji si aad wax kabadashid horyaalka sayidkiisa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o" dirty="0" smtClean="0"/>
              <a:t>Guji si aad wax kabadashid horyaalka sayidkiisa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o" dirty="0" smtClean="0"/>
              <a:t>Guji si aad wax kabadashid horyaalka qoraalka</a:t>
            </a:r>
          </a:p>
          <a:p>
            <a:pPr lvl="1"/>
            <a:r>
              <a:rPr lang="so" dirty="0" smtClean="0"/>
              <a:t>Qeybta labaad</a:t>
            </a:r>
          </a:p>
          <a:p>
            <a:pPr lvl="2"/>
            <a:r>
              <a:rPr lang="so" dirty="0" smtClean="0"/>
              <a:t>Qeybta sadaxaad</a:t>
            </a:r>
          </a:p>
          <a:p>
            <a:pPr lvl="3"/>
            <a:r>
              <a:rPr lang="so" dirty="0" smtClean="0"/>
              <a:t>Qeybta afaraad</a:t>
            </a:r>
          </a:p>
          <a:p>
            <a:pPr lvl="4"/>
            <a:r>
              <a:rPr lang="so" dirty="0" smtClean="0"/>
              <a:t>Qeybta shanaad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22071" y="6540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  <p:sldLayoutId id="2147483653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3000" kern="1200" dirty="0" smtClean="0">
          <a:solidFill>
            <a:srgbClr val="46464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800" kern="1200" dirty="0" smtClean="0">
          <a:solidFill>
            <a:srgbClr val="46464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2400" kern="1200" dirty="0" smtClean="0">
          <a:solidFill>
            <a:srgbClr val="464646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000" kern="1200" dirty="0" smtClean="0">
          <a:solidFill>
            <a:srgbClr val="46464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»"/>
        <a:defRPr lang="en-US" sz="2000" kern="1200" dirty="0">
          <a:solidFill>
            <a:srgbClr val="46464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164120" y="1828800"/>
            <a:ext cx="5689600" cy="3200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3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8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24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»"/>
              <a:defRPr lang="en-US" sz="2000" kern="1200" dirty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so" sz="3600" b="1" dirty="0" smtClean="0">
                <a:solidFill>
                  <a:srgbClr val="2C5697"/>
                </a:solidFill>
                <a:cs typeface="Arial"/>
              </a:rPr>
              <a:t>SADEX HALIS AH: Illaaliinta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so" sz="3600" b="1" dirty="0" smtClean="0">
                <a:solidFill>
                  <a:srgbClr val="2C5697"/>
                </a:solidFill>
                <a:cs typeface="Arial"/>
              </a:rPr>
              <a:t>Qaxootiga Halis Ku-ah ona ka Badbaaday Tacaddiyada-Kusalaysan Galmada iyo Jinsiga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endParaRPr lang="en-US" sz="2400" b="1" dirty="0" smtClean="0">
              <a:solidFill>
                <a:srgbClr val="E10267"/>
              </a:solidFill>
              <a:cs typeface="Arial"/>
            </a:endParaRP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so" sz="2300" dirty="0" smtClean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cs typeface="Arial"/>
              </a:rPr>
              <a:t>JINSI IYO JINSIGA</a:t>
            </a:r>
            <a:endParaRPr lang="en-US" sz="2300" dirty="0">
              <a:solidFill>
                <a:srgbClr val="E10267"/>
              </a:solidFill>
              <a:uFill>
                <a:solidFill>
                  <a:srgbClr val="2C5697"/>
                </a:solidFill>
              </a:u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380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772660"/>
          </a:xfrm>
        </p:spPr>
        <p:txBody>
          <a:bodyPr>
            <a:normAutofit/>
          </a:bodyPr>
          <a:lstStyle/>
          <a:p>
            <a:r>
              <a:rPr lang="so" b="1" dirty="0" smtClean="0"/>
              <a:t>Jinsi </a:t>
            </a:r>
            <a:r>
              <a:rPr lang="so" dirty="0" smtClean="0"/>
              <a:t>waxaa looga jeedada astaamaha noolasha kala saaro dadka raga, dhumarka iyo dadka jinsi la'anta</a:t>
            </a:r>
          </a:p>
          <a:p>
            <a:r>
              <a:rPr lang="so" b="1" dirty="0" smtClean="0"/>
              <a:t>Jinsiga </a:t>
            </a:r>
            <a:r>
              <a:rPr lang="so" dirty="0" smtClean="0"/>
              <a:t>waa waxa aay bulshada noowadaajisa ku saabsan sida aan u wax u fanal, dareena, ama dhaqanka ku salaysan jinsi noolasheyna</a:t>
            </a:r>
          </a:p>
          <a:p>
            <a:r>
              <a:rPr lang="so" b="1" dirty="0" smtClean="0"/>
              <a:t>Doorarka jinsiga </a:t>
            </a:r>
            <a:r>
              <a:rPr lang="so" dirty="0" smtClean="0"/>
              <a:t>loo xilsaaray ragga iyo dumarka waxay keeni kartaa takoorka ona laga yaabaa in aay gelin karan halis kusalaysan rabshado galmoodka iyo jinsiga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o" dirty="0" smtClean="0"/>
              <a:t>Kooban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0886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184" y="2185659"/>
            <a:ext cx="5545791" cy="2474260"/>
          </a:xfrm>
        </p:spPr>
        <p:txBody>
          <a:bodyPr>
            <a:normAutofit/>
          </a:bodyPr>
          <a:lstStyle/>
          <a:p>
            <a:pPr algn="r"/>
            <a:endParaRPr lang="en-US" sz="7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02234" cy="1117600"/>
          </a:xfrm>
        </p:spPr>
        <p:txBody>
          <a:bodyPr/>
          <a:lstStyle/>
          <a:p>
            <a:r>
              <a:rPr lang="so" dirty="0" smtClean="0"/>
              <a:t>Ujedooyiinka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05250" y="1463040"/>
            <a:ext cx="4810124" cy="479488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so" sz="2100" dirty="0" smtClean="0"/>
              <a:t>Dhammaadka casharka, ka qaybgalayaasha waxay fahmi doonaan</a:t>
            </a:r>
          </a:p>
          <a:p>
            <a:pPr marL="0" lvl="0" indent="0">
              <a:buNone/>
            </a:pPr>
            <a:endParaRPr lang="en-US" sz="21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so" sz="2100" dirty="0" smtClean="0"/>
              <a:t>Farqiqa ka dhaxeya "jinsi" iyo "jinsiga"</a:t>
            </a:r>
          </a:p>
          <a:p>
            <a:pPr marL="514350" lvl="0" indent="-514350">
              <a:buFont typeface="+mj-lt"/>
              <a:buAutoNum type="arabicPeriod"/>
            </a:pPr>
            <a:r>
              <a:rPr lang="so" sz="2100" dirty="0" smtClean="0"/>
              <a:t>Assaaska iyo saamaynta "doorarka jinsiga"</a:t>
            </a:r>
          </a:p>
          <a:p>
            <a:pPr marL="514350" lvl="0" indent="-514350">
              <a:buFont typeface="+mj-lt"/>
              <a:buAutoNum type="arabicPeriod"/>
            </a:pPr>
            <a:r>
              <a:rPr lang="so" sz="2100" dirty="0" smtClean="0"/>
              <a:t>Sidi aay jinsiga keeni karta fursadaha, mudnaanta iyo awoodeena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9" r="12466"/>
          <a:stretch/>
        </p:blipFill>
        <p:spPr>
          <a:xfrm>
            <a:off x="457200" y="1463040"/>
            <a:ext cx="3019425" cy="2825181"/>
          </a:xfrm>
          <a:prstGeom prst="rect">
            <a:avLst/>
          </a:prstGeom>
          <a:ln>
            <a:solidFill>
              <a:srgbClr val="203F6E"/>
            </a:solidFill>
          </a:ln>
        </p:spPr>
      </p:pic>
    </p:spTree>
    <p:extLst>
      <p:ext uri="{BB962C8B-B14F-4D97-AF65-F5344CB8AC3E}">
        <p14:creationId xmlns:p14="http://schemas.microsoft.com/office/powerpoint/2010/main" val="94380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85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o" b="1" dirty="0">
                <a:solidFill>
                  <a:srgbClr val="2C5697"/>
                </a:solidFill>
              </a:rPr>
              <a:t>Curinta Kooxda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o" dirty="0" smtClean="0"/>
              <a:t>Bal, maxaad ka garanaysa ereyga "jinsi"? </a:t>
            </a:r>
            <a:endParaRPr lang="en-US" sz="30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o" dirty="0" smtClean="0"/>
              <a:t>Jinsi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73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85360"/>
          </a:xfrm>
        </p:spPr>
        <p:txBody>
          <a:bodyPr>
            <a:normAutofit/>
          </a:bodyPr>
          <a:lstStyle/>
          <a:p>
            <a:r>
              <a:rPr lang="so" sz="3000" dirty="0" smtClean="0"/>
              <a:t>Jinsi waxaa loola jeeda </a:t>
            </a:r>
            <a:r>
              <a:rPr lang="so" sz="3000" b="1" dirty="0" smtClean="0"/>
              <a:t>astaamaha noolasha </a:t>
            </a:r>
            <a:r>
              <a:rPr lang="so" sz="3000" dirty="0" smtClean="0"/>
              <a:t>kala saaro dadka sida:</a:t>
            </a:r>
          </a:p>
          <a:p>
            <a:pPr lvl="1"/>
            <a:r>
              <a:rPr lang="so" sz="3000" dirty="0" smtClean="0"/>
              <a:t>Lab</a:t>
            </a:r>
          </a:p>
          <a:p>
            <a:pPr lvl="1"/>
            <a:r>
              <a:rPr lang="so" sz="3000" dirty="0" smtClean="0"/>
              <a:t>Dhiddig</a:t>
            </a:r>
          </a:p>
          <a:p>
            <a:pPr lvl="1"/>
            <a:r>
              <a:rPr lang="so" sz="3000" dirty="0" smtClean="0"/>
              <a:t>Jinsi la'an</a:t>
            </a:r>
          </a:p>
          <a:p>
            <a:pPr marL="457200" lvl="1" indent="0">
              <a:buNone/>
            </a:pPr>
            <a:endParaRPr lang="en-US" sz="3000" dirty="0" smtClean="0"/>
          </a:p>
          <a:p>
            <a:r>
              <a:rPr lang="so" sz="3000" dirty="0" smtClean="0"/>
              <a:t>Calamadaha jinsi waxaa ka mid ah hiddo, qoraalka hormonal, iyo xubnaha galmada banaanka iyo gudaha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o" dirty="0" smtClean="0"/>
              <a:t>Qeexidda </a:t>
            </a:r>
            <a:r>
              <a:rPr lang="en-US" dirty="0" smtClean="0"/>
              <a:t>J</a:t>
            </a:r>
            <a:r>
              <a:rPr lang="so" dirty="0" smtClean="0"/>
              <a:t>insi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47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81076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so" sz="3000" dirty="0" smtClean="0"/>
              <a:t>Dadka jinsi la'anta ayaa ku dhasha muuqaalka jireed, hormonal ama hidde o aan bux u aheen dhumar ama rag, mise ah isku-dar</a:t>
            </a:r>
          </a:p>
          <a:p>
            <a:pPr>
              <a:spcBef>
                <a:spcPts val="1000"/>
              </a:spcBef>
            </a:pPr>
            <a:r>
              <a:rPr lang="so" dirty="0" smtClean="0"/>
              <a:t>Jinsi la'an waa erey dallad, ma aha hal qeyb</a:t>
            </a:r>
          </a:p>
          <a:p>
            <a:pPr>
              <a:spcBef>
                <a:spcPts val="1000"/>
              </a:spcBef>
            </a:pPr>
            <a:r>
              <a:rPr lang="so" sz="3000" dirty="0" smtClean="0"/>
              <a:t>Dadka jinsi la'anta waxaa loo tilmaama rag, dhumar ama jinsi la'an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o" sz="4400" dirty="0" smtClean="0"/>
              <a:t>Jinsi </a:t>
            </a:r>
            <a:r>
              <a:rPr lang="en-US" sz="4400" dirty="0" smtClean="0"/>
              <a:t>L</a:t>
            </a:r>
            <a:r>
              <a:rPr lang="so" sz="4400" dirty="0" smtClean="0"/>
              <a:t>a'an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73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98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o" b="1" dirty="0">
                <a:solidFill>
                  <a:srgbClr val="2C5697"/>
                </a:solidFill>
              </a:rPr>
              <a:t>Hawl Koox</a:t>
            </a:r>
            <a:endParaRPr lang="en-US" sz="3000" b="1" dirty="0" smtClean="0"/>
          </a:p>
          <a:p>
            <a:pPr marL="512064" indent="-512064"/>
            <a:r>
              <a:rPr lang="so" sz="3000" b="1" dirty="0" smtClean="0"/>
              <a:t>Kooxda 1: "Ya </a:t>
            </a:r>
            <a:r>
              <a:rPr lang="en-US" sz="3000" b="1" dirty="0" smtClean="0"/>
              <a:t>R</a:t>
            </a:r>
            <a:r>
              <a:rPr lang="so" sz="3000" b="1" dirty="0" smtClean="0"/>
              <a:t>ag </a:t>
            </a:r>
            <a:r>
              <a:rPr lang="so" sz="3000" b="1" dirty="0" smtClean="0"/>
              <a:t>ah"? </a:t>
            </a:r>
          </a:p>
          <a:p>
            <a:pPr marL="912114" lvl="1" indent="-512064"/>
            <a:r>
              <a:rPr lang="so" dirty="0"/>
              <a:t>Bal waa maxay calaamadaha ay raga ku leeyihiin bulshadaada? </a:t>
            </a:r>
          </a:p>
          <a:p>
            <a:pPr marL="912114" lvl="1" indent="-512064"/>
            <a:r>
              <a:rPr lang="so" dirty="0"/>
              <a:t>Bal waa maxay doorka lagu qoray raga bulshadaada? </a:t>
            </a:r>
            <a:endParaRPr lang="en-US" sz="3000" b="1" dirty="0" smtClean="0"/>
          </a:p>
          <a:p>
            <a:pPr marL="512064" indent="-512064"/>
            <a:r>
              <a:rPr lang="so" b="1" dirty="0" smtClean="0"/>
              <a:t>Kooxda 2: "Ya </a:t>
            </a:r>
            <a:r>
              <a:rPr lang="en-US" b="1" dirty="0" smtClean="0"/>
              <a:t>D</a:t>
            </a:r>
            <a:r>
              <a:rPr lang="so" b="1" dirty="0" smtClean="0"/>
              <a:t>humar </a:t>
            </a:r>
            <a:r>
              <a:rPr lang="so" b="1" dirty="0" smtClean="0"/>
              <a:t>ah"? </a:t>
            </a:r>
            <a:endParaRPr lang="en-US" sz="3000" b="1" dirty="0" smtClean="0"/>
          </a:p>
          <a:p>
            <a:pPr marL="912114" lvl="1" indent="-512064"/>
            <a:r>
              <a:rPr lang="so" dirty="0"/>
              <a:t>Bal waa maxay calaamadaha ay dhumarka ku leeyihiin bulshadaada? </a:t>
            </a:r>
          </a:p>
          <a:p>
            <a:pPr marL="912114" lvl="1" indent="-512064"/>
            <a:r>
              <a:rPr lang="so" dirty="0"/>
              <a:t>Bal waa maxay doorka lagu qoray dhumarka bulshadaada? </a:t>
            </a:r>
          </a:p>
          <a:p>
            <a:pPr marL="912114" lvl="1" indent="-512064"/>
            <a:endParaRPr lang="en-US" dirty="0"/>
          </a:p>
          <a:p>
            <a:pPr marL="912114" lvl="1" indent="-512064"/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o" dirty="0" smtClean="0"/>
              <a:t>Bal waa maxay Jinsiga?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343900" cy="477266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so" dirty="0" smtClean="0"/>
              <a:t>Jinsiga waxaa loola jeeda qofka:</a:t>
            </a:r>
          </a:p>
          <a:p>
            <a:pPr>
              <a:lnSpc>
                <a:spcPct val="100000"/>
              </a:lnSpc>
            </a:pPr>
            <a:r>
              <a:rPr lang="so" dirty="0" smtClean="0"/>
              <a:t>Aragtida </a:t>
            </a:r>
            <a:r>
              <a:rPr lang="en-US" dirty="0" smtClean="0"/>
              <a:t>g</a:t>
            </a:r>
            <a:r>
              <a:rPr lang="so" dirty="0" smtClean="0"/>
              <a:t>udaha </a:t>
            </a:r>
            <a:r>
              <a:rPr lang="so" dirty="0" smtClean="0"/>
              <a:t>iyo waayo-aragnimo labnimo ama dhiddignimo iyo dhismaha bulshada ee dabeecaddaha qaar loo qoondee doorka lab iyo dhiddig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o" dirty="0" smtClean="0"/>
              <a:t>Qeexidda Jinsiga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51149"/>
            <a:ext cx="8229600" cy="54068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o" dirty="0" smtClean="0"/>
              <a:t>Doorarka jinsiga ee gabdhaha iyo wiilasha, raga iyo dumarka:</a:t>
            </a:r>
          </a:p>
          <a:p>
            <a:r>
              <a:rPr lang="so" dirty="0" smtClean="0"/>
              <a:t>Ma ku salaysan </a:t>
            </a:r>
            <a:r>
              <a:rPr lang="en-US" dirty="0"/>
              <a:t>k</a:t>
            </a:r>
            <a:r>
              <a:rPr lang="so" dirty="0" smtClean="0"/>
              <a:t>hilaaf </a:t>
            </a:r>
            <a:r>
              <a:rPr lang="so" dirty="0" smtClean="0"/>
              <a:t>noolaha dabiiciga</a:t>
            </a:r>
          </a:p>
          <a:p>
            <a:r>
              <a:rPr lang="so" dirty="0" smtClean="0"/>
              <a:t>Oy dhistay ona xoojiyeen qoyska, bulshada, dugsiga, diinta iyo dhaqanka</a:t>
            </a:r>
          </a:p>
          <a:p>
            <a:r>
              <a:rPr lang="so" dirty="0" smtClean="0"/>
              <a:t>Go'amiyo fursadaha, mudnaanta, caqabadaha, iyo awoodeena</a:t>
            </a:r>
          </a:p>
          <a:p>
            <a:r>
              <a:rPr lang="so" dirty="0" smtClean="0"/>
              <a:t>Ukala duwaan dhaqan, goobta iyo faslak qofka</a:t>
            </a:r>
          </a:p>
          <a:p>
            <a:r>
              <a:rPr lang="so" dirty="0" smtClean="0"/>
              <a:t>Bedelmi karo muudda kadib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o" dirty="0" smtClean="0"/>
              <a:t>Doorarka Jinsiga: </a:t>
            </a:r>
            <a:r>
              <a:rPr lang="so" b="0" dirty="0" smtClean="0"/>
              <a:t>Assaaska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03769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331200" cy="4823460"/>
          </a:xfrm>
        </p:spPr>
        <p:txBody>
          <a:bodyPr>
            <a:normAutofit/>
          </a:bodyPr>
          <a:lstStyle/>
          <a:p>
            <a:r>
              <a:rPr lang="so" dirty="0" smtClean="0"/>
              <a:t>Doorarka loo xilsaaray ragga iyo dumarka ayaa xukmin kara xadeynta dulmi ama waajibaadka</a:t>
            </a:r>
          </a:p>
          <a:p>
            <a:r>
              <a:rPr lang="so" dirty="0" smtClean="0"/>
              <a:t>Xadidaada waxay la xiriiraan waxbarasho, shaqo, xoriyadda dhaqdhaqaaqa, daryeelka caruurta iyo gacan ku haynta daqaalaha qoyska</a:t>
            </a:r>
          </a:p>
          <a:p>
            <a:r>
              <a:rPr lang="so" dirty="0" smtClean="0"/>
              <a:t>Sinnaanta jinsiga, takoorka iyo xadgudub awoodeed aya asalka u ah xadgudubka kusalaysan galmada iyo jinsiga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o" dirty="0" smtClean="0"/>
              <a:t>Doorarka Jinsiga: </a:t>
            </a:r>
            <a:r>
              <a:rPr lang="so" b="0" dirty="0" smtClean="0"/>
              <a:t>Saamaynta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2476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3399</TotalTime>
  <Words>421</Words>
  <Application>Microsoft Office PowerPoint</Application>
  <PresentationFormat>On-screen Show (4:3)</PresentationFormat>
  <Paragraphs>60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GothamBook</vt:lpstr>
      <vt:lpstr>Office Theme</vt:lpstr>
      <vt:lpstr>PowerPoint Presentation</vt:lpstr>
      <vt:lpstr>Ujedooyiinka</vt:lpstr>
      <vt:lpstr>Jinsi</vt:lpstr>
      <vt:lpstr>Qeexidda Jinsi</vt:lpstr>
      <vt:lpstr>Jinsi La'an</vt:lpstr>
      <vt:lpstr>Bal waa maxay Jinsiga? </vt:lpstr>
      <vt:lpstr>Qeexidda Jinsiga</vt:lpstr>
      <vt:lpstr>Doorarka Jinsiga: Assaaska</vt:lpstr>
      <vt:lpstr>Doorarka Jinsiga: Saamaynta</vt:lpstr>
      <vt:lpstr>Kooban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Booga 1</dc:title>
  <dc:creator>Sarah Durham</dc:creator>
  <cp:lastModifiedBy>Bethany Orlikowski</cp:lastModifiedBy>
  <cp:revision>174</cp:revision>
  <dcterms:created xsi:type="dcterms:W3CDTF">2016-08-15T10:05:48Z</dcterms:created>
  <dcterms:modified xsi:type="dcterms:W3CDTF">2017-02-15T17:28:11Z</dcterms:modified>
</cp:coreProperties>
</file>